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2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/>
              <a:t>L’ordre alphabétique</a:t>
            </a:r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409051">
            <a:off x="-679121" y="355600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387692" y="390395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dirty="0"/>
              <a:t>froid – hiver – gel </a:t>
            </a:r>
          </a:p>
        </p:txBody>
      </p:sp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42327BB-7C8C-4A38-B395-1898B3307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endParaRPr lang="fr-FR" dirty="0"/>
          </a:p>
          <a:p>
            <a:r>
              <a:rPr lang="fr-FR" sz="3600" b="1" dirty="0"/>
              <a:t>f</a:t>
            </a:r>
            <a:r>
              <a:rPr lang="fr-FR" sz="3600" dirty="0"/>
              <a:t>roid – </a:t>
            </a:r>
            <a:r>
              <a:rPr lang="fr-FR" sz="3600" b="1" dirty="0"/>
              <a:t>g</a:t>
            </a:r>
            <a:r>
              <a:rPr lang="fr-FR" sz="3600" dirty="0"/>
              <a:t>el – </a:t>
            </a:r>
            <a:r>
              <a:rPr lang="fr-FR" sz="3600" b="1" dirty="0"/>
              <a:t>h</a:t>
            </a:r>
            <a:r>
              <a:rPr lang="fr-FR" sz="3600" dirty="0"/>
              <a:t>iver 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guirlande – fêter – hotte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997F1F3-D2A4-4333-A0C9-C1F3348040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71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2021523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f</a:t>
            </a:r>
            <a:r>
              <a:rPr lang="fr-FR" sz="3200" dirty="0"/>
              <a:t>êter – </a:t>
            </a:r>
            <a:r>
              <a:rPr lang="fr-FR" sz="3200" b="1" dirty="0"/>
              <a:t>g</a:t>
            </a:r>
            <a:r>
              <a:rPr lang="fr-FR" sz="3200" dirty="0"/>
              <a:t>uirlande – </a:t>
            </a:r>
            <a:r>
              <a:rPr lang="fr-FR" sz="3200" b="1" dirty="0"/>
              <a:t>h</a:t>
            </a:r>
            <a:r>
              <a:rPr lang="fr-FR" sz="3200" dirty="0"/>
              <a:t>otte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114CF02-6BB3-4623-9325-C9261E93B2D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8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magie – magicien – potion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FCDA25D-8562-4A23-B46D-578F459AA17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96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49144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m</a:t>
            </a:r>
            <a:r>
              <a:rPr lang="fr-FR" sz="3200" dirty="0"/>
              <a:t>agicien – </a:t>
            </a:r>
            <a:r>
              <a:rPr lang="fr-FR" sz="3200" b="1" dirty="0"/>
              <a:t>m</a:t>
            </a:r>
            <a:r>
              <a:rPr lang="fr-FR" sz="3200" dirty="0"/>
              <a:t>agie – </a:t>
            </a:r>
            <a:r>
              <a:rPr lang="fr-FR" sz="3200" b="1" dirty="0"/>
              <a:t>p</a:t>
            </a:r>
            <a:r>
              <a:rPr lang="fr-FR" sz="3200" dirty="0"/>
              <a:t>otion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5A4E76F-1692-4AAB-B66F-5664A0F1F3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068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Range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61170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dirty="0"/>
              <a:t>amphithéâtre – antiquité – arène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DE6F42C-4C4C-4E80-A652-EE8CFE56D8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23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944294" y="1807137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200" b="1" dirty="0"/>
              <a:t>am</a:t>
            </a:r>
            <a:r>
              <a:rPr lang="fr-FR" sz="3200" dirty="0"/>
              <a:t>phithéâtre – </a:t>
            </a:r>
            <a:r>
              <a:rPr lang="fr-FR" sz="3200" b="1" dirty="0"/>
              <a:t>an</a:t>
            </a:r>
            <a:r>
              <a:rPr lang="fr-FR" sz="3200" dirty="0"/>
              <a:t>tiquité – </a:t>
            </a:r>
            <a:r>
              <a:rPr lang="fr-FR" sz="3200" b="1" dirty="0"/>
              <a:t>ar</a:t>
            </a:r>
            <a:r>
              <a:rPr lang="fr-FR" sz="3200" dirty="0"/>
              <a:t>ène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B460033-4AD8-42F9-B8A1-1AF95E5616E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18412" y="467397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819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98</Words>
  <Application>Microsoft Office PowerPoint</Application>
  <PresentationFormat>Grand écran</PresentationFormat>
  <Paragraphs>44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2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  <vt:lpstr>Range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28</cp:revision>
  <dcterms:created xsi:type="dcterms:W3CDTF">2021-07-17T07:25:24Z</dcterms:created>
  <dcterms:modified xsi:type="dcterms:W3CDTF">2021-12-29T07:40:44Z</dcterms:modified>
</cp:coreProperties>
</file>